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01"/>
  </p:notesMasterIdLst>
  <p:handoutMasterIdLst>
    <p:handoutMasterId r:id="rId102"/>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65" r:id="rId70"/>
    <p:sldId id="2166" r:id="rId71"/>
    <p:sldId id="2167" r:id="rId72"/>
    <p:sldId id="2168" r:id="rId73"/>
    <p:sldId id="2169" r:id="rId74"/>
    <p:sldId id="2170" r:id="rId75"/>
    <p:sldId id="2171" r:id="rId76"/>
    <p:sldId id="2172" r:id="rId77"/>
    <p:sldId id="2173" r:id="rId78"/>
    <p:sldId id="2174" r:id="rId79"/>
    <p:sldId id="2175" r:id="rId80"/>
    <p:sldId id="2176" r:id="rId81"/>
    <p:sldId id="2177" r:id="rId82"/>
    <p:sldId id="2178" r:id="rId83"/>
    <p:sldId id="2179" r:id="rId84"/>
    <p:sldId id="1617" r:id="rId85"/>
    <p:sldId id="2085" r:id="rId86"/>
    <p:sldId id="1820" r:id="rId87"/>
    <p:sldId id="1618" r:id="rId88"/>
    <p:sldId id="1821" r:id="rId89"/>
    <p:sldId id="1819" r:id="rId90"/>
    <p:sldId id="1822" r:id="rId91"/>
    <p:sldId id="1696" r:id="rId92"/>
    <p:sldId id="2086" r:id="rId93"/>
    <p:sldId id="2087" r:id="rId94"/>
    <p:sldId id="2088" r:id="rId95"/>
    <p:sldId id="2089" r:id="rId96"/>
    <p:sldId id="2090" r:id="rId97"/>
    <p:sldId id="2091" r:id="rId98"/>
    <p:sldId id="2092" r:id="rId99"/>
    <p:sldId id="161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0.16927038169115693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0.20755517251809597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2.166846440210179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0.20755517251809774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0.25744516381567983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6.7745053326920237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6.7579749035931744</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7.9300118870996528E-2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9.861903836640451E-2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1.0295687148079331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9.861903836640451E-2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0.35373630948746193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0.28141628724974854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6.0630217890541642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0.26450236282511508</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0.11221463910292417</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1.1715048501546743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0.11221463910292417</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0.40250232576043654</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6.906528669133305E-2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5.9124544210808567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0.17115511979057096</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0.18536469867840388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1.9351810537842002</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0.18536469867840388</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0.36642677580662752</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6.231555542424033</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0.12353719792355733</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0.49608476636197274</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0.13830472387108639</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1.4438816192749178</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0.13830472387108728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5.6493058250421058E-2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6.6429685102366776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0.24673998598045177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0.12462522714651403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1.3010696217617266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0.12462522714651314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0.20629816900451026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8.9398742551701389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6.6460151081634153</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0.26054608382955724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0.10835110475744703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1.1311701018486797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0.10835110475744791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0.33109126134708866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7.6762226561719062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9.0059405522413982E-2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1.8186924710612011</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0.17420663623577237</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0.31177828029882448</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4.8415837753161579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0.32949474334558815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0.16995295088463269</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1.7742846018230347</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0.16995295088463358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0.18282364061985579</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5.6060947852766034</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7.2427809564493373</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0.30080628689784916</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0.11284161970955076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1.1780504383906658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0.11284161970955164</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0.40475124046882094</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0.10820291510207802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7.2580811450884246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0.25553040316550479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0.15249766060673586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1.5920538573774934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2.1247705631436631E-2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7.8480931789639872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8.7786742217975462</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0.15087641910980132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0.10076905955714466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1.0520146298241997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0.10076905955714466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6.5612021990222757E-2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8.7786742217975462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4.7483084174004739</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4.1957021940868255E-2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0.70637322521425361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0.19693157397198258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2.055937584446224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0.19693157397198124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0.50077350219166217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5.2930668463317199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0.42590385424067811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0.24404368593238113</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2.5477813234080946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0.24404368593238157</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0.67536136544871539</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4.203549988469228</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6.9992314585558262</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0.26726749927217064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0.39744821028766442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0.11080558949634156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1.1567945729447047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0.11080558949634067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4.6588905566091299E-2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8.5918448687091118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0.48378482121523092</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0.21305168817051934</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2.2242292807846349</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0.21305168817051889</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0.62718004536042926</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5.4066180484025397</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6.532456616408381</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4.2625265048645309</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9.8383708043618068E-2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0.15415822663962597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1.6093899302560866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0.15415822663962597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0.30615595271224016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4.3235850976890102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0.112635793632889</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0.16813912625358207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1.7553485310073809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0.16813912625358229</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1.8563643191837009E-2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3.2367944190242972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0.39649029733389907</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0.1537240504379509</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1.604857192547781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0.15372405043795112</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0.33588371619551882</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3.3633201706498488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0.17276157132560188</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0.17745942691633809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1.852651142490219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0.17745942691633765</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2.7623878444459571E-2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4.7414712500496208</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0.4204986410584981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0.14229949183377855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1.4855864278538071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0.14229949183377855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0.25158472665439024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5.6474615869098796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4.7474518920572404</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0.39090447238464199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0.14700726730112201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1.5347349332317286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0.14700726730112113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0.52729989122110688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0.11867706642580345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4.6017765443757339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0.31403970746989396</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0.21338930278736612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2.2277539293000337</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0.21338930278736523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5.543401018410421E-2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4.8931272397387477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7.7040884008325232</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0.23554358202365577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0.10759009854795032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1.123225305407221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0.10759009854795032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0.37419593930805739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6.7168625446510584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8.780319027369643E-3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0.34772694503371948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9.6943672485870991E-2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1.0120781336277984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9.6943672485870991E-2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0.24342286521069489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7.7530957922587538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1.0832812565771732E-2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0.11153668848354759</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1.1644271422449624</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0.1115366884835467</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0.22692949116636107</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7.6550810094062918</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6.8952413986705219</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0.10740421152633317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0.35332387093604201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9.8504053581875972E-2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1.0283682900340727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9.8504053581875972E-2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0.35332387093604201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9.441527508237435E-2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6.8952413986705219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2.934678482252032</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0.29011412058795982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0.16850625640906713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1.7591813175424273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0.16850625640906802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0.60441454566035091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0.16533128625793836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2.934678482252032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5.5349307227723923</c:v>
                </c:pt>
                <c:pt idx="1">
                  <c:v>7.2518547893352459</c:v>
                </c:pt>
                <c:pt idx="2">
                  <c:v>6.7745053326920237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7.5446372716089636</c:v>
                </c:pt>
                <c:pt idx="1">
                  <c:v>7.5680561652991241</c:v>
                </c:pt>
                <c:pt idx="2">
                  <c:v>7.2427809564493373</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6.4226242845397898</c:v>
                </c:pt>
                <c:pt idx="1">
                  <c:v>7.1461661053419494</c:v>
                </c:pt>
                <c:pt idx="2">
                  <c:v>6.7168625446510584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6.611464938072027</c:v>
                </c:pt>
                <c:pt idx="1">
                  <c:v>7.1052196558395648</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2.1858158612451106E-3</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0.3506995171508418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9.7772403367612171E-2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1.020729966001845</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9.7772403367612171E-2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0.30382735425702734</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6.6357069645625071</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5.7917401273320266</c:v>
                </c:pt>
                <c:pt idx="1">
                  <c:v>6.2830915456017538</c:v>
                </c:pt>
                <c:pt idx="2">
                  <c:v>6.1487243223563208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6.4918828509926954</c:v>
                </c:pt>
                <c:pt idx="1">
                  <c:v>6.6139732003244038</c:v>
                </c:pt>
                <c:pt idx="2">
                  <c:v>6.6357069645625071</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4.4147504064088503</c:v>
                </c:pt>
                <c:pt idx="1">
                  <c:v>4.3690024619086882</c:v>
                </c:pt>
                <c:pt idx="2">
                  <c:v>4.3745080857082188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6.6092444925262201</c:v>
                </c:pt>
                <c:pt idx="1">
                  <c:v>6.6429685102366776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6.1679478084320296</c:v>
                </c:pt>
                <c:pt idx="1">
                  <c:v>6.7859071347809294</c:v>
                </c:pt>
                <c:pt idx="2">
                  <c:v>6.231555542424033</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5.8853448649713176</c:v>
                </c:pt>
                <c:pt idx="1">
                  <c:v>6.4460047999904626</c:v>
                </c:pt>
                <c:pt idx="2">
                  <c:v>5.9124544210808567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8.6281451647272043</c:v>
                </c:pt>
                <c:pt idx="1">
                  <c:v>8.7786742217975462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8.0433485853223772</c:v>
                </c:pt>
                <c:pt idx="1">
                  <c:v>8.5801020773270071</c:v>
                </c:pt>
                <c:pt idx="2">
                  <c:v>8.5918448687091118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3.7747697084045981</c:v>
                </c:pt>
                <c:pt idx="1">
                  <c:v>4.8105870518543403</c:v>
                </c:pt>
                <c:pt idx="2">
                  <c:v>4.3235850976890102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4.5893116159929193</c:v>
                </c:pt>
                <c:pt idx="1">
                  <c:v>5.657174234457389</c:v>
                </c:pt>
                <c:pt idx="2">
                  <c:v>4.7414712500496208</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4.1740984415556071E-2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0.44272651574917887</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0.12342884253458486</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1.2885795368072959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0.12342884253458486</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0.25044775039255285</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6.1487243223563208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2.2586854368546989</c:v>
                </c:pt>
                <c:pt idx="1">
                  <c:v>3.240848973404602</c:v>
                </c:pt>
                <c:pt idx="2">
                  <c:v>3.3633201706498488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5.3842575643262354</c:v>
                </c:pt>
                <c:pt idx="1">
                  <c:v>5.9422034284106102</c:v>
                </c:pt>
                <c:pt idx="2">
                  <c:v>5.6474615869098796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3.5136128133106119</c:v>
                </c:pt>
                <c:pt idx="1">
                  <c:v>5.1192979773276308</c:v>
                </c:pt>
                <c:pt idx="2">
                  <c:v>4.6017765443757339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7.3158674715335064</c:v>
                </c:pt>
                <c:pt idx="1">
                  <c:v>7.9754888154178714</c:v>
                </c:pt>
                <c:pt idx="2">
                  <c:v>7.7530957922587538</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7.5280658610407434</c:v>
                </c:pt>
                <c:pt idx="1">
                  <c:v>8.0595359441688466</c:v>
                </c:pt>
                <c:pt idx="2">
                  <c:v>7.6550810094062918</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6.3073521959764012</c:v>
                </c:pt>
                <c:pt idx="1">
                  <c:v>6.7328618048405326</c:v>
                </c:pt>
                <c:pt idx="2">
                  <c:v>6.8952413986705219</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3.3596622362621571</c:v>
                </c:pt>
                <c:pt idx="1">
                  <c:v>4.6569404664966418</c:v>
                </c:pt>
                <c:pt idx="2">
                  <c:v>2.934678482252032</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7.0216715182312264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7.5783994640059227</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6.2971735289663648</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0.24689279151569732</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0.1182159044295128</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1.2341572054388612</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0.11821590442951369</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0.16273335383904808</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7.1052196558395648</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6.3610826645351413</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5.2707851712290381</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6.2880882412607884</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6.9315617243515302</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8.3943011497001319</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6.639526563434119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5.4266781168750784</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8.5762928438020563</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8.5197332843596953</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7.6926995198461174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0.23063962994808485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0.10709691377120212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1.1180765265794239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0.10709691377120212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0.25570886361292544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4.3745080857082188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2.0235617876817829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3.3028760728884166E-2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0.37190869391499426</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0.10368536327849665</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1.0824604253229184</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0.10368536327849753</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0.28582717004225167</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8.2137181253326155</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8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804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804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804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804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3919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RWK | East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88.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80.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81.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chart" Target="../charts/chart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East London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63719873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4439598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962676316"/>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1760479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7158722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13117373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9724772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767182302"/>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4291344503"/>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279811614"/>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85156932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0234178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86648895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9593599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6357964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410998185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1716270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208408855"/>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04622431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794051392"/>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082862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0329377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9354572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8917322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70335494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40098438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80591676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50534548"/>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784935713"/>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72999196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6026750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7679814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3071452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86991014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40252431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5045310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5274586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36983658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967590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32180538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5200326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38946805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07320820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3181820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90958435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6319920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42223940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0444412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4597051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40872651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53686292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770025075"/>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73341840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062108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7002369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120861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77420380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3791880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62649956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1434676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2576815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411317489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73022965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07218581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7598053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629289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74486953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4685118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1678711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10275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4813084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70967235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RWK East London NHS Foundation Trust does not have data for Older People’s Mental </a:t>
            </a:r>
            <a:r>
              <a:rPr lang="en-GB" sz="1400" kern="100">
                <a:latin typeface="Arial" panose="020B0604020202020204" pitchFamily="34" charset="0"/>
                <a:ea typeface="Aptos" panose="020B0004020202020204" pitchFamily="34" charset="0"/>
                <a:cs typeface="Arial" panose="020B0604020202020204" pitchFamily="34" charset="0"/>
              </a:rPr>
              <a:t>Health Services </a:t>
            </a:r>
            <a:r>
              <a:rPr lang="en-GB" sz="1400" kern="10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1281499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9527998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14832781"/>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205543565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8192595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7444879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48826968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59291254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9045110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5012769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92078621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5714860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4287434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8485488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41320138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29834714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81572889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8586866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154822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63072123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7026031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3724955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8666444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4858497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6130446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73041071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61975880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428334656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2319965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31762752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7752404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98800330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9952364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4750084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0924139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72714413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64239440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70544158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26303096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8004943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4821467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7401050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2450975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7746491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3904352346"/>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45569664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1651913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9867441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43487094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88954634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6924561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3138948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8784571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74847003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43567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1371300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40914157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21897241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4278975852"/>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589552983"/>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5824936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4454223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7689330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65776390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8834877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41674969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41157221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40642315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10911120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9946097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80</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93794352"/>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46337051"/>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9803</Words>
  <Application>Microsoft Office PowerPoint</Application>
  <PresentationFormat>Widescreen</PresentationFormat>
  <Paragraphs>1153</Paragraphs>
  <Slides>95</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Aptos</vt:lpstr>
      <vt:lpstr>Aptos Display</vt:lpstr>
      <vt:lpstr>Arial</vt:lpstr>
      <vt:lpstr>Arial Black</vt:lpstr>
      <vt:lpstr>Calibri</vt:lpstr>
      <vt:lpstr>Calibri Light</vt:lpstr>
      <vt:lpstr>Office Theme</vt:lpstr>
      <vt:lpstr>Custom Design</vt:lpstr>
      <vt:lpstr>East London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